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3" r:id="rId4"/>
    <p:sldId id="258" r:id="rId5"/>
    <p:sldId id="261" r:id="rId6"/>
    <p:sldId id="264" r:id="rId7"/>
    <p:sldId id="259" r:id="rId8"/>
    <p:sldId id="260" r:id="rId9"/>
    <p:sldId id="267" r:id="rId10"/>
    <p:sldId id="265" r:id="rId11"/>
    <p:sldId id="266" r:id="rId12"/>
    <p:sldId id="269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000" autoAdjust="0"/>
  </p:normalViewPr>
  <p:slideViewPr>
    <p:cSldViewPr>
      <p:cViewPr varScale="1">
        <p:scale>
          <a:sx n="96" d="100"/>
          <a:sy n="96" d="100"/>
        </p:scale>
        <p:origin x="-41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B34F8-5D78-42E3-86A7-3D6B104CF809}" type="datetimeFigureOut">
              <a:rPr lang="en-US" smtClean="0"/>
              <a:t>5/27/2013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AA991-646D-4B74-8E10-1B99B0949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046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AA991-646D-4B74-8E10-1B99B0949C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768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Tmp</a:t>
            </a:r>
            <a:r>
              <a:rPr lang="en-US" dirty="0" smtClean="0"/>
              <a:t>: Total Accuracy: 99/101=98%</a:t>
            </a:r>
          </a:p>
          <a:p>
            <a:r>
              <a:rPr lang="en-US" dirty="0" smtClean="0"/>
              <a:t>Total Failed: 2</a:t>
            </a:r>
          </a:p>
          <a:p>
            <a:r>
              <a:rPr lang="en-US" dirty="0" smtClean="0"/>
              <a:t>Total Unknown: 0</a:t>
            </a:r>
          </a:p>
          <a:p>
            <a:r>
              <a:rPr lang="en-US" dirty="0" smtClean="0"/>
              <a:t>Total Time Consuming: 375218ms</a:t>
            </a:r>
          </a:p>
          <a:p>
            <a:r>
              <a:rPr lang="en-US" dirty="0" smtClean="0"/>
              <a:t>Press any key on image window 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AA991-646D-4B74-8E10-1B99B0949C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81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SIFT</a:t>
            </a:r>
          </a:p>
          <a:p>
            <a:r>
              <a:rPr lang="en-US" dirty="0" smtClean="0"/>
              <a:t>Total Accuracy: 398/404=98%</a:t>
            </a:r>
          </a:p>
          <a:p>
            <a:r>
              <a:rPr lang="en-US" dirty="0" smtClean="0"/>
              <a:t>Total Failed: 5%</a:t>
            </a:r>
          </a:p>
          <a:p>
            <a:r>
              <a:rPr lang="en-US" dirty="0" smtClean="0"/>
              <a:t>Total Unknown: 1%</a:t>
            </a:r>
          </a:p>
          <a:p>
            <a:r>
              <a:rPr lang="en-US" dirty="0" smtClean="0"/>
              <a:t>Total Time Consuming: 12,620,217ms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AA991-646D-4B74-8E10-1B99B0949C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949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6C28D-B19A-459C-BAD5-9A62993BF126}" type="datetimeFigureOut">
              <a:rPr lang="en-US" smtClean="0"/>
              <a:t>5/27/2013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05ADD-8C3F-4806-81BA-EEE33D2A1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426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6C28D-B19A-459C-BAD5-9A62993BF126}" type="datetimeFigureOut">
              <a:rPr lang="en-US" smtClean="0"/>
              <a:t>5/27/2013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05ADD-8C3F-4806-81BA-EEE33D2A1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211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6C28D-B19A-459C-BAD5-9A62993BF126}" type="datetimeFigureOut">
              <a:rPr lang="en-US" smtClean="0"/>
              <a:t>5/27/2013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05ADD-8C3F-4806-81BA-EEE33D2A1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593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6C28D-B19A-459C-BAD5-9A62993BF126}" type="datetimeFigureOut">
              <a:rPr lang="en-US" smtClean="0"/>
              <a:t>5/27/2013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05ADD-8C3F-4806-81BA-EEE33D2A1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92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6C28D-B19A-459C-BAD5-9A62993BF126}" type="datetimeFigureOut">
              <a:rPr lang="en-US" smtClean="0"/>
              <a:t>5/27/2013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05ADD-8C3F-4806-81BA-EEE33D2A1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08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6C28D-B19A-459C-BAD5-9A62993BF126}" type="datetimeFigureOut">
              <a:rPr lang="en-US" smtClean="0"/>
              <a:t>5/27/2013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05ADD-8C3F-4806-81BA-EEE33D2A1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067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6C28D-B19A-459C-BAD5-9A62993BF126}" type="datetimeFigureOut">
              <a:rPr lang="en-US" smtClean="0"/>
              <a:t>5/27/2013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05ADD-8C3F-4806-81BA-EEE33D2A1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8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6C28D-B19A-459C-BAD5-9A62993BF126}" type="datetimeFigureOut">
              <a:rPr lang="en-US" smtClean="0"/>
              <a:t>5/27/2013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05ADD-8C3F-4806-81BA-EEE33D2A1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923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6C28D-B19A-459C-BAD5-9A62993BF126}" type="datetimeFigureOut">
              <a:rPr lang="en-US" smtClean="0"/>
              <a:t>5/27/2013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05ADD-8C3F-4806-81BA-EEE33D2A1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359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6C28D-B19A-459C-BAD5-9A62993BF126}" type="datetimeFigureOut">
              <a:rPr lang="en-US" smtClean="0"/>
              <a:t>5/27/2013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05ADD-8C3F-4806-81BA-EEE33D2A1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648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6C28D-B19A-459C-BAD5-9A62993BF126}" type="datetimeFigureOut">
              <a:rPr lang="en-US" smtClean="0"/>
              <a:t>5/27/2013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05ADD-8C3F-4806-81BA-EEE33D2A1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278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6C28D-B19A-459C-BAD5-9A62993BF126}" type="datetimeFigureOut">
              <a:rPr lang="en-US" smtClean="0"/>
              <a:t>5/27/2013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05ADD-8C3F-4806-81BA-EEE33D2A1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50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18" Type="http://schemas.openxmlformats.org/officeDocument/2006/relationships/image" Target="../media/image1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17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jpeg"/><Relationship Id="rId20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5" Type="http://schemas.openxmlformats.org/officeDocument/2006/relationships/image" Target="../media/image16.jpeg"/><Relationship Id="rId10" Type="http://schemas.openxmlformats.org/officeDocument/2006/relationships/image" Target="../media/image11.jpeg"/><Relationship Id="rId19" Type="http://schemas.openxmlformats.org/officeDocument/2006/relationships/image" Target="../media/image20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10" Type="http://schemas.openxmlformats.org/officeDocument/2006/relationships/image" Target="../media/image30.jpeg"/><Relationship Id="rId4" Type="http://schemas.openxmlformats.org/officeDocument/2006/relationships/image" Target="../media/image24.jpeg"/><Relationship Id="rId9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Book Cover Recognition</a:t>
            </a:r>
            <a:br>
              <a:rPr lang="en-US" dirty="0" smtClean="0"/>
            </a:br>
            <a:r>
              <a:rPr lang="en-US" dirty="0" smtClean="0"/>
              <a:t>using Local Features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Experimental </a:t>
            </a:r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00400" y="4635190"/>
            <a:ext cx="29003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Phan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Thi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My Dung</a:t>
            </a:r>
          </a:p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Student ID: 127343</a:t>
            </a:r>
          </a:p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Advisor: Prof. Kim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Hyung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59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25387"/>
            <a:ext cx="8839200" cy="554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254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8857364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661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Improve time processing compare to SIFT.</a:t>
            </a:r>
          </a:p>
          <a:p>
            <a:r>
              <a:rPr lang="en-US" dirty="0" smtClean="0"/>
              <a:t>But, accuracy is not good, to be improved more.</a:t>
            </a:r>
          </a:p>
          <a:p>
            <a:r>
              <a:rPr lang="en-US" dirty="0" smtClean="0"/>
              <a:t>Future works</a:t>
            </a:r>
          </a:p>
          <a:p>
            <a:pPr lvl="1"/>
            <a:r>
              <a:rPr lang="en-US" dirty="0" smtClean="0"/>
              <a:t>Enhance image before matching.</a:t>
            </a:r>
          </a:p>
          <a:p>
            <a:pPr lvl="1"/>
            <a:r>
              <a:rPr lang="en-US" dirty="0" smtClean="0"/>
              <a:t>Need a good object segment.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67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1921" y="2967335"/>
            <a:ext cx="834016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48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Thanks for your attention!</a:t>
            </a:r>
            <a:endParaRPr lang="en-US" sz="48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6692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Stanford Book Cover Dataset</a:t>
            </a:r>
          </a:p>
          <a:p>
            <a:r>
              <a:rPr lang="en-US" dirty="0" smtClean="0"/>
              <a:t>Experimental Result</a:t>
            </a:r>
          </a:p>
        </p:txBody>
      </p:sp>
    </p:spTree>
    <p:extLst>
      <p:ext uri="{BB962C8B-B14F-4D97-AF65-F5344CB8AC3E}">
        <p14:creationId xmlns:p14="http://schemas.microsoft.com/office/powerpoint/2010/main" val="11916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 Issues</a:t>
            </a:r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 rotWithShape="1">
          <a:blip r:embed="rId3"/>
          <a:srcRect l="12583" t="20095" r="12756" b="10912"/>
          <a:stretch/>
        </p:blipFill>
        <p:spPr>
          <a:xfrm>
            <a:off x="1219200" y="3860913"/>
            <a:ext cx="3360635" cy="251460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 rotWithShape="1">
          <a:blip r:embed="rId4"/>
          <a:srcRect l="12521" t="19580" r="12684" b="11090"/>
          <a:stretch/>
        </p:blipFill>
        <p:spPr>
          <a:xfrm>
            <a:off x="5486400" y="1219200"/>
            <a:ext cx="2963939" cy="2544759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 rotWithShape="1">
          <a:blip r:embed="rId5"/>
          <a:srcRect l="13175" t="19378" r="12684" b="10686"/>
          <a:stretch/>
        </p:blipFill>
        <p:spPr>
          <a:xfrm>
            <a:off x="5293714" y="3849564"/>
            <a:ext cx="3331723" cy="25447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2000" y="1447800"/>
            <a:ext cx="43434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Method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 smtClean="0"/>
              <a:t>Extract edges in image.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 smtClean="0"/>
              <a:t>Using Hough Transform to extract lines.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Issues: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 smtClean="0"/>
              <a:t>Cannot detect all borders of book cover successfully.</a:t>
            </a:r>
          </a:p>
          <a:p>
            <a:pPr lvl="1"/>
            <a:r>
              <a:rPr lang="en-US" sz="1600" dirty="0" smtClean="0"/>
              <a:t>-&gt; It’s difficult to segment book cover out off background. </a:t>
            </a:r>
          </a:p>
          <a:p>
            <a:pPr lvl="1"/>
            <a:r>
              <a:rPr lang="en-US" sz="1600" dirty="0" smtClean="0"/>
              <a:t>-&gt; To solve later.</a:t>
            </a:r>
          </a:p>
        </p:txBody>
      </p:sp>
    </p:spTree>
    <p:extLst>
      <p:ext uri="{BB962C8B-B14F-4D97-AF65-F5344CB8AC3E}">
        <p14:creationId xmlns:p14="http://schemas.microsoft.com/office/powerpoint/2010/main" val="342308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Stanford Book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Total number of images: 505</a:t>
            </a:r>
          </a:p>
          <a:p>
            <a:r>
              <a:rPr lang="en-US" sz="2400" dirty="0" smtClean="0"/>
              <a:t>Training dataset: 101 images</a:t>
            </a:r>
          </a:p>
          <a:p>
            <a:pPr lvl="1"/>
            <a:r>
              <a:rPr lang="en-US" sz="2000" dirty="0" smtClean="0"/>
              <a:t>Standard image obtains from product website.  </a:t>
            </a:r>
          </a:p>
          <a:p>
            <a:r>
              <a:rPr lang="en-US" sz="2400" dirty="0" smtClean="0"/>
              <a:t>Testing dataset: 404 images</a:t>
            </a:r>
          </a:p>
          <a:p>
            <a:pPr lvl="1"/>
            <a:r>
              <a:rPr lang="en-US" sz="2000" dirty="0" smtClean="0"/>
              <a:t>Captured from several different mobile cameras and digital cameras.</a:t>
            </a:r>
          </a:p>
          <a:p>
            <a:pPr lvl="1"/>
            <a:r>
              <a:rPr lang="en-US" sz="2000" dirty="0" smtClean="0"/>
              <a:t>Captured Image indoors  under widely varying lighting conditions.</a:t>
            </a:r>
          </a:p>
          <a:p>
            <a:pPr lvl="1"/>
            <a:r>
              <a:rPr lang="en-US" sz="2000" dirty="0" smtClean="0"/>
              <a:t>Images are included foreground and background clutter.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9683" y="5029200"/>
            <a:ext cx="8001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Reference: “</a:t>
            </a:r>
            <a:r>
              <a:rPr lang="en-US" sz="1600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Stanford Mobile Visual Search </a:t>
            </a:r>
            <a:r>
              <a:rPr lang="en-US" sz="1600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Dataset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”,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V. Chandrasekhar, D. Chen, S. Tsai, N. Cheung, H. Chen, G.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Takacs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Y.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Reznik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R.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Vedantham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R.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Grzesczcuk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J. Bach, B.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Girod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In 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Proceedings of the First ACM Multimedia Systems Conference (</a:t>
            </a:r>
            <a:r>
              <a:rPr lang="en-US" sz="16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MMSys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San Jose, CA, USA, February 23-25, 2011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01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data\standford_bcdb\ST\0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28600"/>
            <a:ext cx="1344930" cy="206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D:\data\standford_bcdb\Droid\0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315" y="863276"/>
            <a:ext cx="1905000" cy="142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:\data\standford_bcdb\IP\00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892305"/>
            <a:ext cx="1858260" cy="139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D:\data\standford_bcdb\ST\00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418216"/>
            <a:ext cx="1344930" cy="205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:\data\standford_bcdb\IP\00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990" y="3104014"/>
            <a:ext cx="1824473" cy="136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D:\data\standford_bcdb\Droid\00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315" y="3104014"/>
            <a:ext cx="1832205" cy="136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:\data\standford_bcdb\Canon\003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104014"/>
            <a:ext cx="1828904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D:\data\standford_bcdb\5800\003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572" y="2660524"/>
            <a:ext cx="1358884" cy="181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:\data\standford_bcdb\ST\094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" y="4551815"/>
            <a:ext cx="1344931" cy="200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D:\data\standford_bcdb\IP\094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5140543"/>
            <a:ext cx="1891325" cy="141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D:\data\standford_bcdb\Droid\094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754" y="5131595"/>
            <a:ext cx="1899057" cy="141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D:\data\standford_bcdb\Canon\094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495" y="5154463"/>
            <a:ext cx="1843316" cy="138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D:\data\standford_bcdb\5800\094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600" y="5154463"/>
            <a:ext cx="1843211" cy="138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52600" y="282262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IPhone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862468" y="228600"/>
            <a:ext cx="7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Droid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751303" y="243191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Canon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687278" y="28226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5800</a:t>
            </a:r>
            <a:endParaRPr lang="en-US" dirty="0"/>
          </a:p>
        </p:txBody>
      </p:sp>
      <p:pic>
        <p:nvPicPr>
          <p:cNvPr id="3087" name="Picture 15" descr="D:\data\standford_bcdb\5800\004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857595"/>
            <a:ext cx="1882447" cy="141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D:\data\standford_bcdb\ST\004.jp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4" y="243191"/>
            <a:ext cx="1384808" cy="204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D:\data\standford_bcdb\IP\004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251" y="863276"/>
            <a:ext cx="1874873" cy="1406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D:\data\standford_bcdb\Droid\004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129" y="863276"/>
            <a:ext cx="1893671" cy="141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19" descr="D:\data\standford_bcdb\Canon\004.jp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863276"/>
            <a:ext cx="1885790" cy="141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5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data\standford_bcdb\5800\08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774" y="381000"/>
            <a:ext cx="2663825" cy="199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D:\data\standford_bcdb\5800\08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773" y="2438400"/>
            <a:ext cx="2663825" cy="199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:\data\standford_bcdb\5800\10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774" y="4512469"/>
            <a:ext cx="2663826" cy="199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D:\data\standford_bcdb\Canon\1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4" y="4512469"/>
            <a:ext cx="2663979" cy="199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:\data\standford_bcdb\Canon\08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264" y="2438400"/>
            <a:ext cx="2630310" cy="197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D:\data\standford_bcdb\Canon\087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264" y="408516"/>
            <a:ext cx="2627289" cy="197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D:\data\standford_bcdb\Droid\08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4" y="384004"/>
            <a:ext cx="2674601" cy="199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D:\data\standford_bcdb\Droid\08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61" y="2438400"/>
            <a:ext cx="2675113" cy="199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D:\data\standford_bcdb\Droid\100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42" y="4512469"/>
            <a:ext cx="2675115" cy="199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13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SIFT features + Manhattan Metric + </a:t>
            </a:r>
            <a:r>
              <a:rPr lang="en-US" dirty="0" err="1" smtClean="0"/>
              <a:t>knn</a:t>
            </a:r>
            <a:r>
              <a:rPr lang="en-US" dirty="0" smtClean="0"/>
              <a:t> Matching</a:t>
            </a:r>
          </a:p>
          <a:p>
            <a:pPr lvl="1"/>
            <a:r>
              <a:rPr lang="en-US" dirty="0" smtClean="0"/>
              <a:t>Accuracy: 98%</a:t>
            </a:r>
          </a:p>
          <a:p>
            <a:pPr lvl="1"/>
            <a:r>
              <a:rPr lang="en-US" dirty="0" smtClean="0"/>
              <a:t>Total Processing Time: 12,620,217ms/404 query</a:t>
            </a:r>
          </a:p>
          <a:p>
            <a:pPr lvl="2"/>
            <a:r>
              <a:rPr lang="en-US" dirty="0" smtClean="0"/>
              <a:t>12620s/404 = 31s/query</a:t>
            </a:r>
          </a:p>
          <a:p>
            <a:pPr lvl="2"/>
            <a:r>
              <a:rPr lang="en-US" dirty="0" smtClean="0"/>
              <a:t>31s/101matching = 310ms/matching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0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ORB + FLANN + KNN + LSH</a:t>
            </a:r>
          </a:p>
          <a:p>
            <a:pPr lvl="1"/>
            <a:r>
              <a:rPr lang="en-US" dirty="0" err="1" smtClean="0"/>
              <a:t>Iphone</a:t>
            </a:r>
            <a:r>
              <a:rPr lang="en-US" dirty="0" smtClean="0"/>
              <a:t> + Canon dataset</a:t>
            </a:r>
          </a:p>
          <a:p>
            <a:pPr lvl="2"/>
            <a:r>
              <a:rPr lang="en-US" dirty="0" smtClean="0"/>
              <a:t>Using 500 features</a:t>
            </a:r>
          </a:p>
          <a:p>
            <a:pPr lvl="2"/>
            <a:r>
              <a:rPr lang="en-US" dirty="0" smtClean="0"/>
              <a:t>Accuracy: 95%</a:t>
            </a:r>
          </a:p>
          <a:p>
            <a:pPr lvl="2"/>
            <a:r>
              <a:rPr lang="en-US" dirty="0" smtClean="0"/>
              <a:t>Time: 4s/query -&gt; 40ms/matching</a:t>
            </a:r>
          </a:p>
          <a:p>
            <a:pPr lvl="1"/>
            <a:r>
              <a:rPr lang="en-US" dirty="0" smtClean="0"/>
              <a:t>Droid + 5800 dataset</a:t>
            </a:r>
          </a:p>
          <a:p>
            <a:pPr lvl="2"/>
            <a:r>
              <a:rPr lang="en-US" dirty="0" smtClean="0"/>
              <a:t>Using 800 features</a:t>
            </a:r>
          </a:p>
          <a:p>
            <a:pPr lvl="2"/>
            <a:r>
              <a:rPr lang="en-US" dirty="0" smtClean="0"/>
              <a:t>Accuracy: 90%</a:t>
            </a:r>
          </a:p>
          <a:p>
            <a:pPr lvl="2"/>
            <a:r>
              <a:rPr lang="en-US" dirty="0" smtClean="0"/>
              <a:t>Time: 5s/query -&gt; 50ms/matching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75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9590"/>
            <a:ext cx="8229600" cy="1143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5152"/>
            <a:ext cx="8229600" cy="4525963"/>
          </a:xfrm>
        </p:spPr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086753"/>
            <a:ext cx="5592763" cy="3618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845" y="171993"/>
            <a:ext cx="3657599" cy="2914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630" y="171993"/>
            <a:ext cx="1800770" cy="2914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27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1367</TotalTime>
  <Words>337</Words>
  <Application>Microsoft Office PowerPoint</Application>
  <PresentationFormat>On-screen Show (4:3)</PresentationFormat>
  <Paragraphs>65</Paragraphs>
  <Slides>13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Book Cover Recognition using Local Features</vt:lpstr>
      <vt:lpstr>Content</vt:lpstr>
      <vt:lpstr>Segmentation Issues</vt:lpstr>
      <vt:lpstr>Stanford Book Dataset</vt:lpstr>
      <vt:lpstr>PowerPoint Presentation</vt:lpstr>
      <vt:lpstr>PowerPoint Presentation</vt:lpstr>
      <vt:lpstr>Experimental Result</vt:lpstr>
      <vt:lpstr>Experimental Result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dungphan</dc:creator>
  <cp:lastModifiedBy>dungphan</cp:lastModifiedBy>
  <cp:revision>21</cp:revision>
  <dcterms:created xsi:type="dcterms:W3CDTF">2013-05-22T10:40:41Z</dcterms:created>
  <dcterms:modified xsi:type="dcterms:W3CDTF">2013-05-27T20:40:37Z</dcterms:modified>
</cp:coreProperties>
</file>